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86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2025/2/19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8">
            <a:extLst>
              <a:ext uri="{FF2B5EF4-FFF2-40B4-BE49-F238E27FC236}">
                <a16:creationId xmlns:a16="http://schemas.microsoft.com/office/drawing/2014/main" id="{72E29815-C167-49D9-AB98-E880E32F3098}"/>
              </a:ext>
            </a:extLst>
          </p:cNvPr>
          <p:cNvSpPr/>
          <p:nvPr/>
        </p:nvSpPr>
        <p:spPr>
          <a:xfrm>
            <a:off x="446245" y="754266"/>
            <a:ext cx="4835687" cy="307607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346102" y="307649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1798015"/>
            <a:ext cx="5553123" cy="2339288"/>
            <a:chOff x="5801392" y="1950388"/>
            <a:chExt cx="5553123" cy="2339288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950388"/>
              <a:ext cx="4845912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講題</a:t>
              </a:r>
              <a:r>
                <a:rPr lang="en-US" altLang="zh-TW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/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那些句點之後的家庭故事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5553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地點</a:t>
              </a:r>
              <a:r>
                <a:rPr lang="en-US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［達人小檔案］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現職：知名作家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作品翻拍為台劇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學歷：銘傳大學碩士專班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暢銷著作：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你好，我是接體員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比句點更悲傷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火來了，快跑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孝子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113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631A3CE-EA2B-44B3-8943-79AACE37EE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279" t="11865" r="49148" b="40447"/>
          <a:stretch/>
        </p:blipFill>
        <p:spPr>
          <a:xfrm>
            <a:off x="5383822" y="802037"/>
            <a:ext cx="1073765" cy="327257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FE233E7-200E-440F-A4AF-D34C156E7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 r="3140"/>
          <a:stretch/>
        </p:blipFill>
        <p:spPr bwMode="auto">
          <a:xfrm>
            <a:off x="878249" y="825893"/>
            <a:ext cx="4204832" cy="29658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59477" y="1092073"/>
            <a:ext cx="4277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林品睿老師 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大師兄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4479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日期及時間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/114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-2520804" y="2541196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0" y="6110697"/>
            <a:ext cx="1514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27B2CE8D-8E96-477C-800F-81DF9A63E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233" y="5775202"/>
            <a:ext cx="1057275" cy="1057275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2081572" y="617225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https://forms.gle/yeQNAe3ksGfMsZSA8</a:t>
            </a:r>
            <a:endParaRPr lang="zh-TW" altLang="en-US" sz="1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496446-DA10-4F80-B17F-AE4E4EEE0A79}"/>
              </a:ext>
            </a:extLst>
          </p:cNvPr>
          <p:cNvSpPr txBox="1"/>
          <p:nvPr/>
        </p:nvSpPr>
        <p:spPr>
          <a:xfrm>
            <a:off x="570432" y="4093931"/>
            <a:ext cx="41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400" b="1" i="0" dirty="0">
                <a:solidFill>
                  <a:srgbClr val="525252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那些句點以後的故事　</a:t>
            </a:r>
            <a:endParaRPr lang="en-US" altLang="zh-TW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i="0" dirty="0">
                <a:solidFill>
                  <a:srgbClr val="525252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用寫作開啟和解之路</a:t>
            </a:r>
            <a:endParaRPr lang="en-US" altLang="zh-TW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rgbClr val="52525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敬</a:t>
            </a:r>
            <a:r>
              <a:rPr lang="zh-TW" altLang="en-US" sz="2400" b="1" i="0" dirty="0">
                <a:solidFill>
                  <a:srgbClr val="525252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邀您與大師兄一同閱歷</a:t>
            </a:r>
            <a:endParaRPr lang="en-US" altLang="zh-TW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rgbClr val="52525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人生百態的生命故事</a:t>
            </a:r>
            <a:r>
              <a:rPr lang="en-US" altLang="zh-TW" sz="2400" b="1" dirty="0">
                <a:solidFill>
                  <a:srgbClr val="52525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  <a:endParaRPr lang="zh-TW" altLang="en-US" sz="2400" b="1" i="0" dirty="0">
              <a:solidFill>
                <a:srgbClr val="525252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169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等线</vt:lpstr>
      <vt:lpstr>文鼎粗隸</vt:lpstr>
      <vt:lpstr>Microsoft JhengHei</vt:lpstr>
      <vt:lpstr>Microsoft JhengHei</vt:lpstr>
      <vt:lpstr>新細明體</vt:lpstr>
      <vt:lpstr>Arial</vt:lpstr>
      <vt:lpstr>Calibri</vt:lpstr>
      <vt:lpstr>Calibri Light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217</cp:revision>
  <dcterms:created xsi:type="dcterms:W3CDTF">2016-12-02T06:04:15Z</dcterms:created>
  <dcterms:modified xsi:type="dcterms:W3CDTF">2025-02-19T04:36:49Z</dcterms:modified>
</cp:coreProperties>
</file>