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3F91"/>
    <a:srgbClr val="B72F8C"/>
    <a:srgbClr val="FFFF66"/>
    <a:srgbClr val="69A6FF"/>
    <a:srgbClr val="0066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602" autoAdjust="0"/>
  </p:normalViewPr>
  <p:slideViewPr>
    <p:cSldViewPr>
      <p:cViewPr varScale="1">
        <p:scale>
          <a:sx n="59" d="100"/>
          <a:sy n="59" d="100"/>
        </p:scale>
        <p:origin x="62" y="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26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81230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2017/7/2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398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80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9172" y="332656"/>
            <a:ext cx="6085656" cy="936103"/>
          </a:xfrm>
        </p:spPr>
        <p:txBody>
          <a:bodyPr anchor="t">
            <a:noAutofit/>
          </a:bodyPr>
          <a:lstStyle>
            <a:lvl1pPr algn="ctr" eaLnBrk="1" latinLnBrk="0" hangingPunct="1">
              <a:defRPr kumimoji="0" lang="zh-TW" sz="4800" b="0" cap="small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0" lang="zh-TW" dirty="0"/>
              <a:t>按一下</a:t>
            </a:r>
            <a:r>
              <a:rPr kumimoji="0" lang="zh-TW" altLang="en-US" dirty="0"/>
              <a:t>新增</a:t>
            </a:r>
            <a:r>
              <a:rPr kumimoji="0" lang="zh-TW" dirty="0"/>
              <a:t>標題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9172" y="1340768"/>
            <a:ext cx="6085656" cy="1368152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800" b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dirty="0"/>
              <a:t>按一下新增副標題</a:t>
            </a:r>
            <a:endParaRPr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eaLnBrk="1" latinLnBrk="0" hangingPunct="1">
              <a:defRPr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按一下新增標題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 altLang="en-US" dirty="0"/>
              <a:t>按一下新增文字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C4BD-B15E-4E7F-A16B-8A6D85FF51D5}" type="datetimeFigureOut">
              <a:rPr lang="zh-TW" altLang="en-US" smtClean="0"/>
              <a:t>2017/7/2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945D-21D7-4B87-AE01-BD5F0B19B5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52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02019"/>
            <a:ext cx="8064896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 dirty="0"/>
              <a:t>按一下</a:t>
            </a:r>
            <a:r>
              <a:rPr kumimoji="0" lang="zh-TW" altLang="en-US" dirty="0"/>
              <a:t>新增</a:t>
            </a:r>
            <a:r>
              <a:rPr kumimoji="0" lang="zh-TW" dirty="0"/>
              <a:t>標題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2" y="1628800"/>
            <a:ext cx="8064896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28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210941"/>
            <a:ext cx="5040560" cy="1362075"/>
          </a:xfrm>
        </p:spPr>
        <p:txBody>
          <a:bodyPr anchor="b" anchorCtr="0">
            <a:noAutofit/>
          </a:bodyPr>
          <a:lstStyle>
            <a:lvl1pPr algn="ctr" eaLnBrk="1" latinLnBrk="0" hangingPunct="1">
              <a:defRPr kumimoji="0" lang="zh-TW" sz="4400" b="0" cap="small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/>
              <a:t>按一下新增標題</a:t>
            </a:r>
            <a:endParaRPr kumimoji="0" 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 hasCustomPrompt="1"/>
          </p:nvPr>
        </p:nvSpPr>
        <p:spPr>
          <a:xfrm>
            <a:off x="2123728" y="3789139"/>
            <a:ext cx="5040560" cy="2016125"/>
          </a:xfrm>
        </p:spPr>
        <p:txBody>
          <a:bodyPr/>
          <a:lstStyle>
            <a:lvl1pPr marL="0" indent="0" algn="ctr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zh-TW" altLang="en-US" dirty="0"/>
              <a:t>按一下新增文字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eaLnBrk="1" latinLnBrk="0" hangingPunct="1">
              <a:defRPr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73050"/>
            <a:ext cx="3008313" cy="116205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3200" b="1"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kumimoji="0" lang="zh-TW" sz="20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 b="1"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kumimoji="0" lang="zh-TW" sz="20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eaLnBrk="1" latinLnBrk="0" hangingPunct="1">
              <a:defRPr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eaLnBrk="1" latinLnBrk="0" hangingPunct="1">
              <a:defRPr/>
            </a:lvl1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>
            <a:lvl1pPr eaLnBrk="1" latinLnBrk="0" hangingPunct="1">
              <a:defRPr/>
            </a:lvl1pPr>
          </a:lstStyle>
          <a:p>
            <a:pPr eaLnBrk="1" latinLnBrk="0" hangingPunct="1"/>
            <a:r>
              <a:rPr lang="zh-TW" altLang="en-US" dirty="0"/>
              <a:t>按一下新增標題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>
            <a:lvl1pPr eaLnBrk="1" latinLnBrk="0" hangingPunct="1">
              <a:defRPr/>
            </a:lvl1pPr>
          </a:lstStyle>
          <a:p>
            <a:pPr lvl="0" eaLnBrk="1" latinLnBrk="0" hangingPunct="1"/>
            <a:r>
              <a:rPr lang="zh-TW" altLang="en-US" dirty="0"/>
              <a:t>按一下新增文字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2017/7/2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234445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552" y="6356350"/>
            <a:ext cx="235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2017/7/2</a:t>
            </a:fld>
            <a:endParaRPr kumimoji="0" 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b="1" cap="none" dirty="0">
                <a:solidFill>
                  <a:srgbClr val="C03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動物是我的好朋友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一起來愛護動物</a:t>
            </a:r>
          </a:p>
        </p:txBody>
      </p:sp>
    </p:spTree>
    <p:extLst>
      <p:ext uri="{BB962C8B-B14F-4D97-AF65-F5344CB8AC3E}">
        <p14:creationId xmlns:p14="http://schemas.microsoft.com/office/powerpoint/2010/main" val="49914704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b="1" dirty="0">
                <a:solidFill>
                  <a:srgbClr val="C03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尊重生命愛護動物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96413"/>
            <a:ext cx="8299648" cy="3180341"/>
          </a:xfrm>
        </p:spPr>
        <p:txBody>
          <a:bodyPr/>
          <a:lstStyle/>
          <a:p>
            <a:r>
              <a:rPr lang="zh-TW" altLang="en-US" dirty="0"/>
              <a:t>每一種動物都有牠的生命價值，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大家應該幫助流浪動物，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讓牠們健康、快樂的生活。</a:t>
            </a:r>
          </a:p>
        </p:txBody>
      </p:sp>
    </p:spTree>
    <p:extLst>
      <p:ext uri="{BB962C8B-B14F-4D97-AF65-F5344CB8AC3E}">
        <p14:creationId xmlns:p14="http://schemas.microsoft.com/office/powerpoint/2010/main" val="17739030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b="1" dirty="0">
                <a:solidFill>
                  <a:srgbClr val="C03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愛護動物</a:t>
            </a:r>
            <a:r>
              <a:rPr lang="en-US" altLang="zh-TW" b="1" dirty="0">
                <a:solidFill>
                  <a:srgbClr val="C03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b="1" dirty="0">
                <a:solidFill>
                  <a:srgbClr val="C03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問與答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1"/>
            <a:ext cx="8064896" cy="17281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 sz="3600" dirty="0"/>
              <a:t>飼主任意棄養，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zh-TW" altLang="en-US" sz="3600" dirty="0"/>
              <a:t>會受到哪一種罰則？</a:t>
            </a:r>
          </a:p>
        </p:txBody>
      </p:sp>
    </p:spTree>
    <p:extLst>
      <p:ext uri="{BB962C8B-B14F-4D97-AF65-F5344CB8AC3E}">
        <p14:creationId xmlns:p14="http://schemas.microsoft.com/office/powerpoint/2010/main" val="451286618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68451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30980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簡報10" id="{B2991DA8-E84D-4AFB-ABC3-46241C78C062}" vid="{7E517183-81B7-4F2E-9059-4524CF1EAA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ch5空白範本4x3</Template>
  <TotalTime>0</TotalTime>
  <Words>36</Words>
  <Application>Microsoft Office PowerPoint</Application>
  <PresentationFormat>如螢幕大小 (4:3)</PresentationFormat>
  <Paragraphs>7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訓練</vt:lpstr>
      <vt:lpstr>動物是我的好朋友</vt:lpstr>
      <vt:lpstr>尊重生命愛護動物</vt:lpstr>
      <vt:lpstr>愛護動物-問與答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2016-11-06T12:38:31Z</dcterms:created>
  <dcterms:modified xsi:type="dcterms:W3CDTF">2017-07-01T17:15:48Z</dcterms:modified>
</cp:coreProperties>
</file>